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1" r:id="rId4"/>
    <p:sldId id="263" r:id="rId5"/>
    <p:sldId id="264" r:id="rId6"/>
    <p:sldId id="265" r:id="rId7"/>
    <p:sldId id="257" r:id="rId8"/>
    <p:sldId id="258" r:id="rId9"/>
    <p:sldId id="260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2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JPG>
</file>

<file path=ppt/media/image4.jfif>
</file>

<file path=ppt/media/image5.jpeg>
</file>

<file path=ppt/media/image6.jpg>
</file>

<file path=ppt/media/image7.jpeg>
</file>

<file path=ppt/media/image8.jpeg>
</file>

<file path=ppt/media/image9.jpe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/>
              <a:t>Záródolgozat védés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err="1" smtClean="0"/>
              <a:t>Ambilight</a:t>
            </a:r>
            <a:r>
              <a:rPr lang="hu-HU" dirty="0" smtClean="0"/>
              <a:t> háttérvilágítás</a:t>
            </a:r>
            <a:endParaRPr lang="hu-HU" dirty="0"/>
          </a:p>
          <a:p>
            <a:endParaRPr lang="hu-HU" dirty="0" smtClean="0"/>
          </a:p>
          <a:p>
            <a:endParaRPr lang="hu-HU" dirty="0"/>
          </a:p>
        </p:txBody>
      </p:sp>
      <p:sp>
        <p:nvSpPr>
          <p:cNvPr id="4" name="Szövegdoboz 3"/>
          <p:cNvSpPr txBox="1"/>
          <p:nvPr/>
        </p:nvSpPr>
        <p:spPr>
          <a:xfrm>
            <a:off x="8296101" y="5760720"/>
            <a:ext cx="321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/>
              <a:t>Készítette: Horváth Károly</a:t>
            </a:r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1628" y="2212182"/>
            <a:ext cx="3230880" cy="242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12713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755223" y="2740206"/>
            <a:ext cx="9905998" cy="1478570"/>
          </a:xfrm>
        </p:spPr>
        <p:txBody>
          <a:bodyPr/>
          <a:lstStyle/>
          <a:p>
            <a:r>
              <a:rPr lang="hu-HU" dirty="0" smtClean="0"/>
              <a:t>Köszönöm a figyelmet!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4820716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Felhasznált eszközök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41412" y="2432367"/>
            <a:ext cx="9905999" cy="3541714"/>
          </a:xfrm>
        </p:spPr>
        <p:txBody>
          <a:bodyPr>
            <a:normAutofit/>
          </a:bodyPr>
          <a:lstStyle/>
          <a:p>
            <a:r>
              <a:rPr lang="hu-HU" sz="1800" dirty="0" err="1" smtClean="0"/>
              <a:t>Arduino</a:t>
            </a:r>
            <a:r>
              <a:rPr lang="hu-HU" sz="1800" dirty="0" smtClean="0"/>
              <a:t> </a:t>
            </a:r>
            <a:r>
              <a:rPr lang="hu-HU" sz="1800" dirty="0" err="1" smtClean="0"/>
              <a:t>Nano</a:t>
            </a:r>
            <a:endParaRPr lang="hu-HU" sz="1800" dirty="0" smtClean="0"/>
          </a:p>
          <a:p>
            <a:r>
              <a:rPr lang="hu-HU" sz="1800" dirty="0"/>
              <a:t>W</a:t>
            </a:r>
            <a:r>
              <a:rPr lang="hu-HU" sz="1800" dirty="0" smtClean="0"/>
              <a:t>S2812B led szalag (5050 chip)</a:t>
            </a:r>
          </a:p>
          <a:p>
            <a:r>
              <a:rPr lang="hu-HU" sz="1800" dirty="0" smtClean="0"/>
              <a:t>billenőkapcsoló</a:t>
            </a:r>
          </a:p>
          <a:p>
            <a:r>
              <a:rPr lang="hu-HU" sz="1800" dirty="0" smtClean="0"/>
              <a:t>470</a:t>
            </a:r>
            <a:r>
              <a:rPr lang="el-GR" sz="1800" dirty="0" smtClean="0"/>
              <a:t>Ω</a:t>
            </a:r>
            <a:r>
              <a:rPr lang="hu-HU" sz="1800" dirty="0" smtClean="0"/>
              <a:t> ellenállás</a:t>
            </a:r>
          </a:p>
          <a:p>
            <a:r>
              <a:rPr lang="hu-HU" sz="1800" dirty="0" smtClean="0"/>
              <a:t>5V 3A áramellátás</a:t>
            </a:r>
          </a:p>
          <a:p>
            <a:r>
              <a:rPr lang="hu-HU" sz="1800" dirty="0" err="1" smtClean="0"/>
              <a:t>jumper</a:t>
            </a:r>
            <a:r>
              <a:rPr lang="hu-HU" sz="1800" dirty="0" smtClean="0"/>
              <a:t> kábelek</a:t>
            </a:r>
          </a:p>
          <a:p>
            <a:endParaRPr lang="hu-HU" sz="1800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044" y="1719134"/>
            <a:ext cx="1978430" cy="19784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 descr="WS2812B RGB LED STRIP 60/M 5VDC IP65 | Bot Sho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6286" y="1724677"/>
            <a:ext cx="1980000" cy="1980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9098" y="1717564"/>
            <a:ext cx="1980000" cy="1980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8" name="Picture 4" descr="MCCFR01SJ0471A10 - CARBON FILM RESISTOR, 470 OHM, 1W, 5%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6286" y="3697564"/>
            <a:ext cx="1980000" cy="1375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HC Enterprise OMNIHIL0017 5 Volt 3 Amp Power Adapter, AC to DC ...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3475" y="3697564"/>
            <a:ext cx="1979999" cy="1980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le-Male Jumper Wires 150mm (6&quot;) 22 AWG, 10 Pack – Solarbotics Ltd."/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9098" y="3697564"/>
            <a:ext cx="1980000" cy="1980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608315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Miért választottam ezt a témát?	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41413" y="2648498"/>
            <a:ext cx="9905999" cy="3541714"/>
          </a:xfrm>
        </p:spPr>
        <p:txBody>
          <a:bodyPr>
            <a:normAutofit/>
          </a:bodyPr>
          <a:lstStyle/>
          <a:p>
            <a:r>
              <a:rPr lang="hu-HU" sz="1800" dirty="0" smtClean="0"/>
              <a:t>led technológiák iránti érdeklődés</a:t>
            </a:r>
          </a:p>
          <a:p>
            <a:r>
              <a:rPr lang="hu-HU" sz="1800" dirty="0" smtClean="0"/>
              <a:t>nagyon látványos eredményt kapunk, főleg játékoknál és filmeknél</a:t>
            </a:r>
          </a:p>
          <a:p>
            <a:r>
              <a:rPr lang="hu-HU" sz="1800" dirty="0" smtClean="0"/>
              <a:t>optikailag megnöveli a képernyőt</a:t>
            </a:r>
          </a:p>
          <a:p>
            <a:endParaRPr lang="hu-HU" sz="1800" dirty="0" smtClean="0"/>
          </a:p>
          <a:p>
            <a:endParaRPr lang="hu-HU" sz="1800" dirty="0" smtClean="0"/>
          </a:p>
          <a:p>
            <a:endParaRPr lang="hu-HU" sz="1800" dirty="0"/>
          </a:p>
        </p:txBody>
      </p:sp>
    </p:spTree>
    <p:extLst>
      <p:ext uri="{BB962C8B-B14F-4D97-AF65-F5344CB8AC3E}">
        <p14:creationId xmlns:p14="http://schemas.microsoft.com/office/powerpoint/2010/main" val="282041327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Lehetséges megoldások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41412" y="2956069"/>
            <a:ext cx="9905999" cy="3541714"/>
          </a:xfrm>
        </p:spPr>
        <p:txBody>
          <a:bodyPr>
            <a:normAutofit/>
          </a:bodyPr>
          <a:lstStyle/>
          <a:p>
            <a:r>
              <a:rPr lang="hu-HU" sz="1800" dirty="0" err="1"/>
              <a:t>a</a:t>
            </a:r>
            <a:r>
              <a:rPr lang="hu-HU" sz="1800" dirty="0" err="1" smtClean="0"/>
              <a:t>rduino-val</a:t>
            </a:r>
            <a:r>
              <a:rPr lang="hu-HU" sz="1800" dirty="0" smtClean="0"/>
              <a:t> vezérelt led szalag (olcsó, könnyen konfigurálható)</a:t>
            </a:r>
          </a:p>
          <a:p>
            <a:r>
              <a:rPr lang="hu-HU" sz="1800" dirty="0" smtClean="0"/>
              <a:t>HDMI jel alapján </a:t>
            </a:r>
            <a:r>
              <a:rPr lang="hu-HU" sz="1800" dirty="0" err="1" smtClean="0"/>
              <a:t>vezérli</a:t>
            </a:r>
            <a:r>
              <a:rPr lang="hu-HU" sz="1800" dirty="0" smtClean="0"/>
              <a:t> a </a:t>
            </a:r>
            <a:r>
              <a:rPr lang="hu-HU" sz="1800" dirty="0" err="1" smtClean="0"/>
              <a:t>ledeket</a:t>
            </a:r>
            <a:r>
              <a:rPr lang="hu-HU" sz="1800" dirty="0" smtClean="0"/>
              <a:t> (drága, kevésbé személyre szabható)</a:t>
            </a:r>
          </a:p>
          <a:p>
            <a:pPr marL="0" indent="0">
              <a:buNone/>
            </a:pPr>
            <a:r>
              <a:rPr lang="hu-HU" sz="1800" dirty="0" smtClean="0"/>
              <a:t>                                 </a:t>
            </a:r>
          </a:p>
          <a:p>
            <a:pPr marL="0" indent="0">
              <a:buNone/>
            </a:pPr>
            <a:r>
              <a:rPr lang="hu-HU" sz="1800" dirty="0"/>
              <a:t> </a:t>
            </a:r>
            <a:r>
              <a:rPr lang="hu-HU" sz="1800" dirty="0" smtClean="0"/>
              <a:t>                                           </a:t>
            </a:r>
            <a:endParaRPr lang="hu-HU" sz="1800" dirty="0"/>
          </a:p>
        </p:txBody>
      </p:sp>
    </p:spTree>
    <p:extLst>
      <p:ext uri="{BB962C8B-B14F-4D97-AF65-F5344CB8AC3E}">
        <p14:creationId xmlns:p14="http://schemas.microsoft.com/office/powerpoint/2010/main" val="293886724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Az eszköz felépítése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41412" y="2025043"/>
            <a:ext cx="9905999" cy="1566055"/>
          </a:xfrm>
        </p:spPr>
        <p:txBody>
          <a:bodyPr>
            <a:normAutofit/>
          </a:bodyPr>
          <a:lstStyle/>
          <a:p>
            <a:r>
              <a:rPr lang="hu-HU" sz="1800" dirty="0" smtClean="0"/>
              <a:t>led szalag körbe felragasztva a monitor hátuljára, sarkokon összeforrasztva </a:t>
            </a:r>
          </a:p>
          <a:p>
            <a:r>
              <a:rPr lang="hu-HU" sz="1800" dirty="0"/>
              <a:t>f</a:t>
            </a:r>
            <a:r>
              <a:rPr lang="hu-HU" sz="1800" dirty="0" smtClean="0"/>
              <a:t>ontos: irány, és a </a:t>
            </a:r>
            <a:r>
              <a:rPr lang="hu-HU" sz="1800" dirty="0" err="1" smtClean="0"/>
              <a:t>ledek</a:t>
            </a:r>
            <a:r>
              <a:rPr lang="hu-HU" sz="1800" dirty="0" smtClean="0"/>
              <a:t> száma egyenlő legyen a szemközti oldalakon (17-17,31-31)</a:t>
            </a:r>
          </a:p>
          <a:p>
            <a:r>
              <a:rPr lang="hu-HU" sz="1800" dirty="0"/>
              <a:t>a</a:t>
            </a:r>
            <a:r>
              <a:rPr lang="hu-HU" sz="1800" dirty="0" smtClean="0"/>
              <a:t> szalag összekötve az </a:t>
            </a:r>
            <a:r>
              <a:rPr lang="hu-HU" sz="1800" dirty="0" err="1" smtClean="0"/>
              <a:t>arduinoval</a:t>
            </a:r>
            <a:r>
              <a:rPr lang="hu-HU" sz="1800" dirty="0" smtClean="0"/>
              <a:t> és a tápegységgel, valamint a kapcsoló beépítése</a:t>
            </a:r>
          </a:p>
          <a:p>
            <a:endParaRPr lang="hu-HU" sz="1800" dirty="0" smtClean="0"/>
          </a:p>
          <a:p>
            <a:endParaRPr lang="hu-HU" sz="1800" dirty="0" smtClean="0"/>
          </a:p>
          <a:p>
            <a:endParaRPr lang="hu-HU" sz="1800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836" y="3798916"/>
            <a:ext cx="5639047" cy="264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56716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Az eszköz működése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41413" y="2482243"/>
            <a:ext cx="9905999" cy="3541714"/>
          </a:xfrm>
        </p:spPr>
        <p:txBody>
          <a:bodyPr/>
          <a:lstStyle/>
          <a:p>
            <a:r>
              <a:rPr lang="hu-HU" sz="1800" dirty="0"/>
              <a:t>a</a:t>
            </a:r>
            <a:r>
              <a:rPr lang="hu-HU" sz="1800" dirty="0" smtClean="0"/>
              <a:t> </a:t>
            </a:r>
            <a:r>
              <a:rPr lang="hu-HU" sz="1800" dirty="0" err="1" smtClean="0"/>
              <a:t>Prismatik</a:t>
            </a:r>
            <a:r>
              <a:rPr lang="hu-HU" sz="1800" dirty="0" smtClean="0"/>
              <a:t> nevű szoftveren belül megadjuk a </a:t>
            </a:r>
            <a:r>
              <a:rPr lang="hu-HU" sz="1800" dirty="0" err="1" smtClean="0"/>
              <a:t>baud</a:t>
            </a:r>
            <a:r>
              <a:rPr lang="hu-HU" sz="1800" dirty="0"/>
              <a:t> </a:t>
            </a:r>
            <a:r>
              <a:rPr lang="hu-HU" sz="1800" dirty="0" err="1" smtClean="0"/>
              <a:t>rate</a:t>
            </a:r>
            <a:r>
              <a:rPr lang="hu-HU" sz="1800" dirty="0" smtClean="0"/>
              <a:t>-t, a </a:t>
            </a:r>
            <a:r>
              <a:rPr lang="hu-HU" sz="1800" dirty="0" err="1" smtClean="0"/>
              <a:t>serial</a:t>
            </a:r>
            <a:r>
              <a:rPr lang="hu-HU" sz="1800" dirty="0" smtClean="0"/>
              <a:t> </a:t>
            </a:r>
            <a:r>
              <a:rPr lang="hu-HU" sz="1800" dirty="0" err="1" smtClean="0"/>
              <a:t>portot</a:t>
            </a:r>
            <a:r>
              <a:rPr lang="hu-HU" sz="1800" dirty="0" smtClean="0"/>
              <a:t>, szegmensekre osztjuk a képernyőt (</a:t>
            </a:r>
            <a:r>
              <a:rPr lang="hu-HU" sz="1800" dirty="0" err="1" smtClean="0"/>
              <a:t>ledek</a:t>
            </a:r>
            <a:r>
              <a:rPr lang="hu-HU" sz="1800" dirty="0" smtClean="0"/>
              <a:t> számának megfelelően), majd beállítjuk a megfelelő színösszeállítást</a:t>
            </a:r>
          </a:p>
          <a:p>
            <a:r>
              <a:rPr lang="hu-HU" sz="1800" dirty="0"/>
              <a:t>a</a:t>
            </a:r>
            <a:r>
              <a:rPr lang="hu-HU" sz="1800" dirty="0" smtClean="0"/>
              <a:t>z </a:t>
            </a:r>
            <a:r>
              <a:rPr lang="hu-HU" sz="1800" dirty="0" err="1" smtClean="0"/>
              <a:t>Arduino</a:t>
            </a:r>
            <a:r>
              <a:rPr lang="hu-HU" sz="1800" dirty="0" smtClean="0"/>
              <a:t> leolvassa a szegmenseken megjelenő színeket, ezt továbbítja a led szalagnak</a:t>
            </a:r>
          </a:p>
          <a:p>
            <a:r>
              <a:rPr lang="hu-HU" sz="1800" dirty="0"/>
              <a:t>a</a:t>
            </a:r>
            <a:r>
              <a:rPr lang="hu-HU" sz="1800" dirty="0" smtClean="0"/>
              <a:t> szalag pedig kivetíti a monitor hátuljára</a:t>
            </a:r>
          </a:p>
          <a:p>
            <a:r>
              <a:rPr lang="hu-HU" sz="1800" dirty="0"/>
              <a:t>a</a:t>
            </a:r>
            <a:r>
              <a:rPr lang="hu-HU" sz="1800" dirty="0" smtClean="0"/>
              <a:t> szalag áramellátását egy billenőkapcsolóval le és fel kapcsolhatjuk</a:t>
            </a:r>
          </a:p>
          <a:p>
            <a:endParaRPr lang="hu-HU" sz="1800" dirty="0" smtClean="0"/>
          </a:p>
          <a:p>
            <a:endParaRPr lang="hu-HU" dirty="0" smtClean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380118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252" y="226091"/>
            <a:ext cx="2702329" cy="14045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008410" y="610206"/>
            <a:ext cx="9905998" cy="769707"/>
          </a:xfrm>
        </p:spPr>
        <p:txBody>
          <a:bodyPr/>
          <a:lstStyle/>
          <a:p>
            <a:r>
              <a:rPr lang="hu-HU" dirty="0" smtClean="0"/>
              <a:t>Felmerülő kérdések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790994" y="1957813"/>
            <a:ext cx="10340829" cy="4020590"/>
          </a:xfrm>
        </p:spPr>
        <p:txBody>
          <a:bodyPr/>
          <a:lstStyle/>
          <a:p>
            <a:pPr marL="0" indent="0">
              <a:buNone/>
            </a:pPr>
            <a:r>
              <a:rPr lang="hu-HU" dirty="0" smtClean="0"/>
              <a:t>Hogyan változik a rendszer felépítése, ha monitor helyett TV-n akarjuk alkalmazni?</a:t>
            </a:r>
          </a:p>
          <a:p>
            <a:endParaRPr lang="hu-HU" sz="1800" dirty="0" smtClean="0"/>
          </a:p>
          <a:p>
            <a:r>
              <a:rPr lang="hu-HU" sz="1800" dirty="0" smtClean="0"/>
              <a:t>az alap koncepció ugyanaz</a:t>
            </a:r>
          </a:p>
          <a:p>
            <a:r>
              <a:rPr lang="hu-HU" sz="1800" dirty="0" smtClean="0"/>
              <a:t>a működéshez mindenképp szükséges egy </a:t>
            </a:r>
            <a:r>
              <a:rPr lang="hu-HU" sz="1800" dirty="0" err="1" smtClean="0"/>
              <a:t>windows</a:t>
            </a:r>
            <a:r>
              <a:rPr lang="hu-HU" sz="1800" dirty="0" smtClean="0"/>
              <a:t>/</a:t>
            </a:r>
            <a:r>
              <a:rPr lang="hu-HU" sz="1800" dirty="0" err="1" smtClean="0"/>
              <a:t>linux</a:t>
            </a:r>
            <a:r>
              <a:rPr lang="hu-HU" sz="1800" dirty="0" smtClean="0"/>
              <a:t> alapú HTPC/PC, </a:t>
            </a:r>
            <a:r>
              <a:rPr lang="hu-HU" sz="1800" dirty="0" err="1" smtClean="0"/>
              <a:t>arduino</a:t>
            </a:r>
            <a:r>
              <a:rPr lang="hu-HU" sz="1800" dirty="0" smtClean="0"/>
              <a:t> miatt</a:t>
            </a:r>
          </a:p>
          <a:p>
            <a:r>
              <a:rPr lang="hu-HU" sz="1800" dirty="0" smtClean="0"/>
              <a:t>változtatásként be kell szerezni egy ilyen </a:t>
            </a:r>
            <a:r>
              <a:rPr lang="hu-HU" sz="1800" dirty="0" err="1" smtClean="0"/>
              <a:t>htpc</a:t>
            </a:r>
            <a:r>
              <a:rPr lang="hu-HU" sz="1800" dirty="0" smtClean="0"/>
              <a:t>-t, erre feltelepíteni a szoftvereket</a:t>
            </a:r>
          </a:p>
          <a:p>
            <a:r>
              <a:rPr lang="hu-HU" sz="1800" dirty="0" smtClean="0"/>
              <a:t>vagy a korábban említett </a:t>
            </a:r>
            <a:r>
              <a:rPr lang="hu-HU" sz="1800" dirty="0" err="1" smtClean="0"/>
              <a:t>hdmi</a:t>
            </a:r>
            <a:r>
              <a:rPr lang="hu-HU" sz="1800" dirty="0" smtClean="0"/>
              <a:t>-s megoldással</a:t>
            </a:r>
          </a:p>
          <a:p>
            <a:endParaRPr lang="hu-HU" sz="1800" dirty="0" smtClean="0"/>
          </a:p>
          <a:p>
            <a:endParaRPr lang="hu-HU" sz="1800" dirty="0" smtClean="0"/>
          </a:p>
          <a:p>
            <a:endParaRPr lang="hu-HU" sz="1800" dirty="0" smtClean="0"/>
          </a:p>
          <a:p>
            <a:pPr marL="0"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217165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307667" y="1800600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hu-HU" dirty="0" smtClean="0"/>
              <a:t>Hogyan dolgozik össze az </a:t>
            </a:r>
            <a:r>
              <a:rPr lang="hu-HU" dirty="0" err="1" smtClean="0"/>
              <a:t>Arduino</a:t>
            </a:r>
            <a:r>
              <a:rPr lang="hu-HU" dirty="0" smtClean="0"/>
              <a:t> és a </a:t>
            </a:r>
            <a:r>
              <a:rPr lang="hu-HU" dirty="0" err="1" smtClean="0"/>
              <a:t>Prismatik</a:t>
            </a:r>
            <a:r>
              <a:rPr lang="hu-HU" dirty="0" smtClean="0"/>
              <a:t> nevű szoftver?</a:t>
            </a:r>
          </a:p>
          <a:p>
            <a:r>
              <a:rPr lang="hu-HU" sz="1800" dirty="0" err="1" smtClean="0"/>
              <a:t>baud</a:t>
            </a:r>
            <a:r>
              <a:rPr lang="hu-HU" sz="1800" dirty="0" smtClean="0"/>
              <a:t> </a:t>
            </a:r>
            <a:r>
              <a:rPr lang="hu-HU" sz="1800" dirty="0" err="1" smtClean="0"/>
              <a:t>rate</a:t>
            </a:r>
            <a:r>
              <a:rPr lang="hu-HU" sz="1800" dirty="0" smtClean="0"/>
              <a:t> (115200), jelarány mértéke, hány modulált jel/másodperc</a:t>
            </a:r>
          </a:p>
          <a:p>
            <a:r>
              <a:rPr lang="hu-HU" sz="1800" dirty="0" err="1" smtClean="0"/>
              <a:t>serial</a:t>
            </a:r>
            <a:r>
              <a:rPr lang="hu-HU" sz="1800" dirty="0" smtClean="0"/>
              <a:t> port beállítás (COM)</a:t>
            </a:r>
          </a:p>
          <a:p>
            <a:r>
              <a:rPr lang="hu-HU" sz="1800" dirty="0" smtClean="0"/>
              <a:t>színtér megadás (RGB,GRB)</a:t>
            </a:r>
          </a:p>
          <a:p>
            <a:r>
              <a:rPr lang="hu-HU" sz="1800" dirty="0" err="1" smtClean="0"/>
              <a:t>Ledek</a:t>
            </a:r>
            <a:r>
              <a:rPr lang="hu-HU" sz="1800" dirty="0" smtClean="0"/>
              <a:t> száma</a:t>
            </a:r>
          </a:p>
          <a:p>
            <a:endParaRPr lang="hu-HU" sz="1800" dirty="0" smtClean="0"/>
          </a:p>
          <a:p>
            <a:endParaRPr lang="hu-HU" dirty="0" smtClean="0"/>
          </a:p>
          <a:p>
            <a:endParaRPr lang="hu-HU" dirty="0" smtClean="0"/>
          </a:p>
          <a:p>
            <a:endParaRPr lang="hu-HU" dirty="0" smtClean="0"/>
          </a:p>
          <a:p>
            <a:pPr marL="0"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3672986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2" y="153005"/>
            <a:ext cx="9905998" cy="1478570"/>
          </a:xfrm>
        </p:spPr>
        <p:txBody>
          <a:bodyPr/>
          <a:lstStyle/>
          <a:p>
            <a:r>
              <a:rPr lang="hu-HU" dirty="0" smtClean="0"/>
              <a:t>Milyen nehézségekbe ütköztem?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41411" y="1542905"/>
            <a:ext cx="9905999" cy="2289262"/>
          </a:xfrm>
        </p:spPr>
        <p:txBody>
          <a:bodyPr>
            <a:normAutofit/>
          </a:bodyPr>
          <a:lstStyle/>
          <a:p>
            <a:r>
              <a:rPr lang="hu-HU" sz="1800" dirty="0" smtClean="0"/>
              <a:t>nem megfelelő színek mutatása</a:t>
            </a:r>
          </a:p>
          <a:p>
            <a:r>
              <a:rPr lang="hu-HU" sz="1800" dirty="0" smtClean="0"/>
              <a:t>villogás</a:t>
            </a:r>
          </a:p>
          <a:p>
            <a:r>
              <a:rPr lang="hu-HU" sz="1800" dirty="0" err="1" smtClean="0"/>
              <a:t>Common</a:t>
            </a:r>
            <a:r>
              <a:rPr lang="hu-HU" sz="1800" dirty="0" smtClean="0"/>
              <a:t> </a:t>
            </a:r>
            <a:r>
              <a:rPr lang="hu-HU" sz="1800" dirty="0" err="1" smtClean="0"/>
              <a:t>Ground</a:t>
            </a:r>
            <a:r>
              <a:rPr lang="hu-HU" sz="1800" dirty="0" smtClean="0"/>
              <a:t> jelenség (külön tápellátású eszközöket ugyanarra a </a:t>
            </a:r>
            <a:r>
              <a:rPr lang="hu-HU" sz="1800" dirty="0" err="1" smtClean="0"/>
              <a:t>groundra</a:t>
            </a:r>
            <a:r>
              <a:rPr lang="hu-HU" sz="1800" dirty="0" smtClean="0"/>
              <a:t> célszerű kötni, kivételek az erősítők)</a:t>
            </a:r>
          </a:p>
          <a:p>
            <a:endParaRPr lang="hu-HU" sz="1800" dirty="0"/>
          </a:p>
        </p:txBody>
      </p:sp>
      <p:pic>
        <p:nvPicPr>
          <p:cNvPr id="4" name="rosszul_mukodo_eszkoz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00645" y="3410815"/>
            <a:ext cx="5220393" cy="293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0335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266</TotalTime>
  <Words>293</Words>
  <Application>Microsoft Office PowerPoint</Application>
  <PresentationFormat>Szélesvásznú</PresentationFormat>
  <Paragraphs>53</Paragraphs>
  <Slides>10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Tw Cen MT</vt:lpstr>
      <vt:lpstr>Áramkör</vt:lpstr>
      <vt:lpstr>Záródolgozat védés</vt:lpstr>
      <vt:lpstr>Felhasznált eszközök</vt:lpstr>
      <vt:lpstr>Miért választottam ezt a témát? </vt:lpstr>
      <vt:lpstr>Lehetséges megoldások</vt:lpstr>
      <vt:lpstr>Az eszköz felépítése</vt:lpstr>
      <vt:lpstr>Az eszköz működése</vt:lpstr>
      <vt:lpstr>Felmerülő kérdések</vt:lpstr>
      <vt:lpstr>PowerPoint bemutató</vt:lpstr>
      <vt:lpstr>Milyen nehézségekbe ütköztem?</vt:lpstr>
      <vt:lpstr>Köszönöm a figyelmet!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Záródolgozat védés</dc:title>
  <dc:creator>Horváth Károly</dc:creator>
  <cp:lastModifiedBy>Microsoft-fiók</cp:lastModifiedBy>
  <cp:revision>30</cp:revision>
  <dcterms:created xsi:type="dcterms:W3CDTF">2020-05-21T12:58:30Z</dcterms:created>
  <dcterms:modified xsi:type="dcterms:W3CDTF">2022-10-05T20:04:15Z</dcterms:modified>
</cp:coreProperties>
</file>

<file path=docProps/thumbnail.jpeg>
</file>